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0" roundtripDataSignature="AMtx7mh7ZaxHSIw4pmRdnYpYNVFkr8W/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1" name="Google Shape;2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2" name="Google Shape;2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2" name="Google Shape;2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2" name="Google Shape;2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3" name="Google Shape;28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5" name="Google Shape;2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7" name="Google Shape;3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5" name="Google Shape;32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5" name="Google Shape;33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6" name="Google Shape;34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7" name="Google Shape;35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7" name="Google Shape;36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7" name="Google Shape;37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8" name="Google Shape;38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0" name="Google Shape;40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1" name="Google Shape;41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8" name="Google Shape;42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3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4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4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3.jpg"/><Relationship Id="rId5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3.jpg"/><Relationship Id="rId5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image" Target="../media/image3.jpg"/><Relationship Id="rId5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Relationship Id="rId4" Type="http://schemas.openxmlformats.org/officeDocument/2006/relationships/image" Target="../media/image3.jpg"/><Relationship Id="rId5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Relationship Id="rId4" Type="http://schemas.openxmlformats.org/officeDocument/2006/relationships/image" Target="../media/image3.jpg"/><Relationship Id="rId5" Type="http://schemas.openxmlformats.org/officeDocument/2006/relationships/image" Target="../media/image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Relationship Id="rId4" Type="http://schemas.openxmlformats.org/officeDocument/2006/relationships/image" Target="../media/image21.jpg"/><Relationship Id="rId5" Type="http://schemas.openxmlformats.org/officeDocument/2006/relationships/image" Target="../media/image20.jpg"/><Relationship Id="rId6" Type="http://schemas.openxmlformats.org/officeDocument/2006/relationships/image" Target="../media/image3.jpg"/><Relationship Id="rId7" Type="http://schemas.openxmlformats.org/officeDocument/2006/relationships/image" Target="../media/image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Relationship Id="rId4" Type="http://schemas.openxmlformats.org/officeDocument/2006/relationships/image" Target="../media/image3.jpg"/><Relationship Id="rId5" Type="http://schemas.openxmlformats.org/officeDocument/2006/relationships/image" Target="../media/image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9.jpg"/><Relationship Id="rId6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152400" y="152400"/>
            <a:ext cx="8763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FF9933"/>
                </a:solidFill>
              </a:rPr>
              <a:t>More Than Just Playing with Kittens</a:t>
            </a:r>
            <a:br>
              <a:rPr lang="en-US"/>
            </a:br>
            <a:r>
              <a:rPr lang="en-US"/>
              <a:t>Foster Training</a:t>
            </a:r>
            <a:endParaRPr/>
          </a:p>
        </p:txBody>
      </p:sp>
      <p:pic>
        <p:nvPicPr>
          <p:cNvPr id="90" name="Google Shape;90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828800"/>
            <a:ext cx="4770438" cy="35782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791200"/>
            <a:ext cx="1697038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4200" y="5897563"/>
            <a:ext cx="1592263" cy="65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Kitty Proofing Your Home</a:t>
            </a:r>
            <a:endParaRPr/>
          </a:p>
        </p:txBody>
      </p:sp>
      <p:sp>
        <p:nvSpPr>
          <p:cNvPr id="183" name="Google Shape;18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Empty room to start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Only items for kittens – bed, litter box, food bowl, water bowl, scratcher, toys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Keep foster baby bag in separate room away from kittens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Cover electrical cords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Don’t use your good linens</a:t>
            </a:r>
            <a:endParaRPr/>
          </a:p>
        </p:txBody>
      </p:sp>
      <p:sp>
        <p:nvSpPr>
          <p:cNvPr id="184" name="Google Shape;18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Housing</a:t>
            </a:r>
            <a:endParaRPr/>
          </a:p>
        </p:txBody>
      </p:sp>
      <p:pic>
        <p:nvPicPr>
          <p:cNvPr id="193" name="Google Shape;193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057400"/>
            <a:ext cx="4038600" cy="30289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4" name="Google Shape;194;p11"/>
          <p:cNvSpPr txBox="1"/>
          <p:nvPr>
            <p:ph idx="2" type="body"/>
          </p:nvPr>
        </p:nvSpPr>
        <p:spPr>
          <a:xfrm>
            <a:off x="4648200" y="1981200"/>
            <a:ext cx="4038600" cy="343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Spare bedroom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Large bathroom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Places not to use: Garage, office that is in use, occupied bedroom, laundry room</a:t>
            </a:r>
            <a:endParaRPr/>
          </a:p>
        </p:txBody>
      </p:sp>
      <p:sp>
        <p:nvSpPr>
          <p:cNvPr id="195" name="Google Shape;19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196" name="Google Shape;19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Litter boxes</a:t>
            </a:r>
            <a:endParaRPr/>
          </a:p>
        </p:txBody>
      </p:sp>
      <p:pic>
        <p:nvPicPr>
          <p:cNvPr id="204" name="Google Shape;20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447800"/>
            <a:ext cx="5953125" cy="39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206" name="Google Shape;20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Expenses/Donations</a:t>
            </a:r>
            <a:endParaRPr/>
          </a:p>
        </p:txBody>
      </p:sp>
      <p:sp>
        <p:nvSpPr>
          <p:cNvPr id="214" name="Google Shape;214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Food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Litter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Litter box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Toys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Scratchers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Mileage to/from shelter and adoption events</a:t>
            </a:r>
            <a:endParaRPr/>
          </a:p>
        </p:txBody>
      </p:sp>
      <p:sp>
        <p:nvSpPr>
          <p:cNvPr id="215" name="Google Shape;21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7600" y="1752600"/>
            <a:ext cx="3810000" cy="258921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Communication Board</a:t>
            </a:r>
            <a:endParaRPr/>
          </a:p>
        </p:txBody>
      </p:sp>
      <p:sp>
        <p:nvSpPr>
          <p:cNvPr id="225" name="Google Shape;2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226" name="Google Shape;22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3.gstatic.com/images?q=tbn:ANd9GcSgVHFqjoMD3HQ86iv0gxLZTPCitcpRxKYBHmdA8pOtLODh4v4d" id="228" name="Google Shape;22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7513" y="1600200"/>
            <a:ext cx="5991225" cy="37433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Bringing Them Home</a:t>
            </a:r>
            <a:endParaRPr/>
          </a:p>
        </p:txBody>
      </p:sp>
      <p:sp>
        <p:nvSpPr>
          <p:cNvPr id="235" name="Google Shape;235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Baby Bag full of supplies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Medical records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Carrier with your kittens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Sign the Foster Agreement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Anything else that may be needed for your foster litter</a:t>
            </a:r>
            <a:endParaRPr/>
          </a:p>
        </p:txBody>
      </p:sp>
      <p:sp>
        <p:nvSpPr>
          <p:cNvPr id="236" name="Google Shape;23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237" name="Google Shape;2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Naming the Kittens</a:t>
            </a:r>
            <a:endParaRPr/>
          </a:p>
        </p:txBody>
      </p:sp>
      <p:pic>
        <p:nvPicPr>
          <p:cNvPr id="245" name="Google Shape;245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09800"/>
            <a:ext cx="4940300" cy="330676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46" name="Google Shape;246;p16"/>
          <p:cNvSpPr txBox="1"/>
          <p:nvPr>
            <p:ph idx="2" type="body"/>
          </p:nvPr>
        </p:nvSpPr>
        <p:spPr>
          <a:xfrm>
            <a:off x="5562600" y="1447800"/>
            <a:ext cx="31242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Orphans will already be named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Cannot change orphans’ names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Kittens with a mom cat you will get to name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Cannot change mom cat’s name</a:t>
            </a:r>
            <a:endParaRPr/>
          </a:p>
        </p:txBody>
      </p:sp>
      <p:sp>
        <p:nvSpPr>
          <p:cNvPr id="247" name="Google Shape;2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248" name="Google Shape;24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Maternity Guidelines</a:t>
            </a:r>
            <a:endParaRPr/>
          </a:p>
        </p:txBody>
      </p:sp>
      <p:pic>
        <p:nvPicPr>
          <p:cNvPr descr="one minute old" id="256" name="Google Shape;25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788" y="1295400"/>
            <a:ext cx="6856412" cy="4576763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7" name="Google Shape;25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258" name="Google Shape;25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Socializing Kittens</a:t>
            </a:r>
            <a:endParaRPr/>
          </a:p>
        </p:txBody>
      </p:sp>
      <p:pic>
        <p:nvPicPr>
          <p:cNvPr id="266" name="Google Shape;266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371600"/>
            <a:ext cx="6034088" cy="452596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67" name="Google Shape;26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268" name="Google Shape;26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Food</a:t>
            </a:r>
            <a:endParaRPr/>
          </a:p>
        </p:txBody>
      </p:sp>
      <p:pic>
        <p:nvPicPr>
          <p:cNvPr id="276" name="Google Shape;27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331" l="0" r="0" t="10806"/>
          <a:stretch/>
        </p:blipFill>
        <p:spPr>
          <a:xfrm>
            <a:off x="1295400" y="1219200"/>
            <a:ext cx="6324600" cy="37401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77" name="Google Shape;277;p19"/>
          <p:cNvSpPr txBox="1"/>
          <p:nvPr>
            <p:ph idx="2" type="body"/>
          </p:nvPr>
        </p:nvSpPr>
        <p:spPr>
          <a:xfrm>
            <a:off x="2057400" y="4953000"/>
            <a:ext cx="4800600" cy="163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High quality… canned/dry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Always lots of fresh water</a:t>
            </a:r>
            <a:endParaRPr/>
          </a:p>
        </p:txBody>
      </p:sp>
      <p:sp>
        <p:nvSpPr>
          <p:cNvPr id="278" name="Google Shape;2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 - Foster Training</a:t>
            </a:r>
            <a:endParaRPr/>
          </a:p>
        </p:txBody>
      </p:sp>
      <p:pic>
        <p:nvPicPr>
          <p:cNvPr id="279" name="Google Shape;27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Welcome</a:t>
            </a:r>
            <a:endParaRPr/>
          </a:p>
        </p:txBody>
      </p:sp>
      <p:pic>
        <p:nvPicPr>
          <p:cNvPr id="100" name="Google Shape;100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295400"/>
            <a:ext cx="6761163" cy="452596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1" name="Google Shape;101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51663" y="5997575"/>
            <a:ext cx="1592262" cy="6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Baby Bag Supplies</a:t>
            </a:r>
            <a:endParaRPr/>
          </a:p>
        </p:txBody>
      </p:sp>
      <p:pic>
        <p:nvPicPr>
          <p:cNvPr id="287" name="Google Shape;287;p2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3271" l="0" r="0" t="15767"/>
          <a:stretch/>
        </p:blipFill>
        <p:spPr>
          <a:xfrm>
            <a:off x="838200" y="1295400"/>
            <a:ext cx="7213600" cy="437991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8" name="Google Shape;288;p20"/>
          <p:cNvSpPr txBox="1"/>
          <p:nvPr/>
        </p:nvSpPr>
        <p:spPr>
          <a:xfrm>
            <a:off x="3352800" y="4572000"/>
            <a:ext cx="2971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5867400" y="4586288"/>
            <a:ext cx="2971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291" name="Google Shape;29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 txBox="1"/>
          <p:nvPr>
            <p:ph type="title"/>
          </p:nvPr>
        </p:nvSpPr>
        <p:spPr>
          <a:xfrm>
            <a:off x="4600575" y="274638"/>
            <a:ext cx="4238625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Medical Records</a:t>
            </a:r>
            <a:endParaRPr/>
          </a:p>
        </p:txBody>
      </p:sp>
      <p:sp>
        <p:nvSpPr>
          <p:cNvPr id="299" name="Google Shape;29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 - Foster Training</a:t>
            </a:r>
            <a:endParaRPr/>
          </a:p>
        </p:txBody>
      </p:sp>
      <p:pic>
        <p:nvPicPr>
          <p:cNvPr id="300" name="Google Shape;3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1"/>
          <p:cNvPicPr preferRelativeResize="0"/>
          <p:nvPr/>
        </p:nvPicPr>
        <p:blipFill rotWithShape="1">
          <a:blip r:embed="rId5">
            <a:alphaModFix/>
          </a:blip>
          <a:srcRect b="6251" l="0" r="69324" t="17657"/>
          <a:stretch/>
        </p:blipFill>
        <p:spPr>
          <a:xfrm>
            <a:off x="609600" y="439738"/>
            <a:ext cx="3990975" cy="556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1"/>
          <p:cNvPicPr preferRelativeResize="0"/>
          <p:nvPr/>
        </p:nvPicPr>
        <p:blipFill rotWithShape="1">
          <a:blip r:embed="rId6">
            <a:alphaModFix/>
          </a:blip>
          <a:srcRect b="15625" l="0" r="69299" t="67809"/>
          <a:stretch/>
        </p:blipFill>
        <p:spPr>
          <a:xfrm>
            <a:off x="4789488" y="2617788"/>
            <a:ext cx="3995737" cy="121126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1"/>
          <p:cNvSpPr/>
          <p:nvPr/>
        </p:nvSpPr>
        <p:spPr>
          <a:xfrm>
            <a:off x="4600575" y="2362200"/>
            <a:ext cx="4391025" cy="1600200"/>
          </a:xfrm>
          <a:prstGeom prst="ellipse">
            <a:avLst/>
          </a:prstGeom>
          <a:noFill/>
          <a:ln cap="flat" cmpd="sng" w="571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Kitten Development &amp; </a:t>
            </a:r>
            <a:br>
              <a:rPr lang="en-US"/>
            </a:br>
            <a:r>
              <a:rPr lang="en-US"/>
              <a:t>Vaccine Schedule</a:t>
            </a:r>
            <a:endParaRPr/>
          </a:p>
        </p:txBody>
      </p:sp>
      <p:sp>
        <p:nvSpPr>
          <p:cNvPr id="311" name="Google Shape;31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4 weeks old: </a:t>
            </a:r>
            <a:r>
              <a:rPr lang="en-US"/>
              <a:t>1st dose of Strongid de-wormer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6 weeks old: </a:t>
            </a:r>
            <a:r>
              <a:rPr lang="en-US"/>
              <a:t>2nd dose of Strongid de-wormer, 1st FVRCP vaccination, Petfinder pictures and biography, kittens are available for viewing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8 weeks old</a:t>
            </a:r>
            <a:r>
              <a:rPr lang="en-US"/>
              <a:t>: 3rd dose of Strongid de-wormer, schedule surgery with shelter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9 weeks old</a:t>
            </a:r>
            <a:r>
              <a:rPr lang="en-US"/>
              <a:t>: 2nd FVRCP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10 weeks old</a:t>
            </a:r>
            <a:r>
              <a:rPr lang="en-US"/>
              <a:t>: 4th dose of Strongid de-wormer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12" name="Google Shape;31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Health Concerns</a:t>
            </a:r>
            <a:endParaRPr/>
          </a:p>
        </p:txBody>
      </p:sp>
      <p:sp>
        <p:nvSpPr>
          <p:cNvPr id="320" name="Google Shape;320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Discharge from eyes or nose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Coughing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Diarrhea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Vomiting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Straining to urinate or defecate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Bleeding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Lethargy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Fever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Paralysis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Extreme change in attitude 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Not eating/drinking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Temperature too low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Temperature too high</a:t>
            </a:r>
            <a:endParaRPr/>
          </a:p>
        </p:txBody>
      </p:sp>
      <p:sp>
        <p:nvSpPr>
          <p:cNvPr id="321" name="Google Shape;32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Volunteer Training</a:t>
            </a:r>
            <a:endParaRPr/>
          </a:p>
        </p:txBody>
      </p:sp>
      <p:pic>
        <p:nvPicPr>
          <p:cNvPr descr="C:\Users\Kristi\Pictures\CAT\Debbie Brusius photos\Cat Adoption Team from Debbie Brusius\Foster Program\Debbies suggested foster information\Images for the mentor book\IMGP9747_edited-1.JPG" id="322" name="Google Shape;32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2286000"/>
            <a:ext cx="3810000" cy="28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Ailments</a:t>
            </a:r>
            <a:endParaRPr/>
          </a:p>
        </p:txBody>
      </p:sp>
      <p:sp>
        <p:nvSpPr>
          <p:cNvPr id="329" name="Google Shape;329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Expect to see at least one of these while fostering. If you don’t, you are one of the lucky ones!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Diarrhea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Upper Respiratory Infection (kitty cold)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Conjunctivitis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Vomiting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Dehydration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30" name="Google Shape;33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331" name="Google Shape;33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and Emergency Care</a:t>
            </a:r>
            <a:endParaRPr/>
          </a:p>
        </p:txBody>
      </p:sp>
      <p:pic>
        <p:nvPicPr>
          <p:cNvPr id="339" name="Google Shape;339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328863"/>
            <a:ext cx="4038600" cy="306863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40" name="Google Shape;340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CAT will cover all medical expenses done at the shelter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CAT must approve outside expenses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Foster Parents cannot seek medical care on their own without the consent of the shelter</a:t>
            </a:r>
            <a:endParaRPr/>
          </a:p>
        </p:txBody>
      </p:sp>
      <p:sp>
        <p:nvSpPr>
          <p:cNvPr id="341" name="Google Shape;34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342" name="Google Shape;34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Adoption Process</a:t>
            </a:r>
            <a:endParaRPr/>
          </a:p>
        </p:txBody>
      </p:sp>
      <p:sp>
        <p:nvSpPr>
          <p:cNvPr id="350" name="Google Shape;350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Pre-Adoption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Adoption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Foster Parents can adopt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 Holds in foster care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Kittens do not go home until they are altered – no exception</a:t>
            </a:r>
            <a:endParaRPr/>
          </a:p>
        </p:txBody>
      </p:sp>
      <p:pic>
        <p:nvPicPr>
          <p:cNvPr id="351" name="Google Shape;351;p2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11320" t="0"/>
          <a:stretch/>
        </p:blipFill>
        <p:spPr>
          <a:xfrm>
            <a:off x="4419600" y="1905000"/>
            <a:ext cx="4191000" cy="314166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52" name="Google Shape;35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Free Kitty is NEVER Free!</a:t>
            </a:r>
            <a:endParaRPr/>
          </a:p>
        </p:txBody>
      </p:sp>
      <p:pic>
        <p:nvPicPr>
          <p:cNvPr id="361" name="Google Shape;361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418"/>
          <a:stretch/>
        </p:blipFill>
        <p:spPr>
          <a:xfrm>
            <a:off x="609600" y="1360488"/>
            <a:ext cx="8021638" cy="444976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62" name="Google Shape;36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363" name="Google Shape;36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owner\Desktop\Cat Adoption Team from Debbie Brusius\Tildy face foster DB.jpg" id="370" name="Google Shape;3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685800"/>
            <a:ext cx="7564438" cy="5029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1" name="Google Shape;371;p28"/>
          <p:cNvSpPr txBox="1"/>
          <p:nvPr>
            <p:ph type="title"/>
          </p:nvPr>
        </p:nvSpPr>
        <p:spPr>
          <a:xfrm>
            <a:off x="2362200" y="0"/>
            <a:ext cx="3810000" cy="2457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Kitten List</a:t>
            </a:r>
            <a:endParaRPr/>
          </a:p>
        </p:txBody>
      </p:sp>
      <p:sp>
        <p:nvSpPr>
          <p:cNvPr id="372" name="Google Shape;3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373" name="Google Shape;37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"/>
          <p:cNvSpPr txBox="1"/>
          <p:nvPr>
            <p:ph type="title"/>
          </p:nvPr>
        </p:nvSpPr>
        <p:spPr>
          <a:xfrm>
            <a:off x="1981200" y="163513"/>
            <a:ext cx="52863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Your Kittens Seen</a:t>
            </a:r>
            <a:endParaRPr/>
          </a:p>
        </p:txBody>
      </p:sp>
      <p:pic>
        <p:nvPicPr>
          <p:cNvPr descr="C:\Users\owner\Pictures\Cat Adoption Team Pictures\Santa Paws and litter of kittens 2006.jpg" id="381" name="Google Shape;381;p29"/>
          <p:cNvPicPr preferRelativeResize="0"/>
          <p:nvPr/>
        </p:nvPicPr>
        <p:blipFill rotWithShape="1">
          <a:blip r:embed="rId3">
            <a:alphaModFix/>
          </a:blip>
          <a:srcRect b="6353" l="6075" r="5757" t="6156"/>
          <a:stretch/>
        </p:blipFill>
        <p:spPr>
          <a:xfrm>
            <a:off x="801688" y="1371600"/>
            <a:ext cx="3897312" cy="41211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2" name="Google Shape;382;p29"/>
          <p:cNvSpPr txBox="1"/>
          <p:nvPr>
            <p:ph idx="2" type="body"/>
          </p:nvPr>
        </p:nvSpPr>
        <p:spPr>
          <a:xfrm>
            <a:off x="4876800" y="1981200"/>
            <a:ext cx="3810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PetSmarts: Clackamas, Tualatin, Washington Square, Tanasbourne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Petco: Tualatin Petco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Kitten Palooza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Additional venues</a:t>
            </a:r>
            <a:endParaRPr/>
          </a:p>
        </p:txBody>
      </p:sp>
      <p:sp>
        <p:nvSpPr>
          <p:cNvPr id="383" name="Google Shape;38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384" name="Google Shape;38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Highs and Lows of Fostering</a:t>
            </a:r>
            <a:endParaRPr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Clean up – possible damage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Separate foster room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Death of an animal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Say good bye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Socialize them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Use our vets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Not your animals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Financial obligation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1" name="Google Shape;111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Monitor health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Strictly indoors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Adult supervision with children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Own animals current on vaccinations and altering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Saving lives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Making a difference in your community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2" name="Google Shape;112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Petfinder – 6 weeks an older</a:t>
            </a:r>
            <a:endParaRPr/>
          </a:p>
        </p:txBody>
      </p:sp>
      <p:pic>
        <p:nvPicPr>
          <p:cNvPr id="392" name="Google Shape;392;p3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95400"/>
            <a:ext cx="3889375" cy="452596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:\Users\owner\Pictures\Cat Adoption Team Pictures\Kitten picture 2.jpg" id="393" name="Google Shape;393;p30"/>
          <p:cNvPicPr preferRelativeResize="0"/>
          <p:nvPr/>
        </p:nvPicPr>
        <p:blipFill rotWithShape="1">
          <a:blip r:embed="rId4">
            <a:alphaModFix/>
          </a:blip>
          <a:srcRect b="0" l="3418" r="0" t="7478"/>
          <a:stretch/>
        </p:blipFill>
        <p:spPr>
          <a:xfrm>
            <a:off x="4937125" y="3657600"/>
            <a:ext cx="2979738" cy="2133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94" name="Google Shape;394;p30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7125" y="1219200"/>
            <a:ext cx="2987675" cy="2286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95" name="Google Shape;395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396" name="Google Shape;39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Returning Kittens for </a:t>
            </a:r>
            <a:br>
              <a:rPr lang="en-US"/>
            </a:br>
            <a:r>
              <a:rPr lang="en-US"/>
              <a:t>Surgery or Adoption</a:t>
            </a:r>
            <a:endParaRPr/>
          </a:p>
        </p:txBody>
      </p:sp>
      <p:sp>
        <p:nvSpPr>
          <p:cNvPr id="404" name="Google Shape;404;p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Surgery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/>
              <a:t>Email when kittens are 1.75 lbs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/>
              <a:t>Let Shelter know if they are pre-adopted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/>
              <a:t>If pre-adopted, let adoptive family know the surgery date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/>
              <a:t>Fill out Personality Profile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/>
              <a:t>Fill out Foster Return Form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/>
              <a:t>Collar kittens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/>
              <a:t>Hand in Baby Bag and all supplies</a:t>
            </a:r>
            <a:endParaRPr/>
          </a:p>
        </p:txBody>
      </p:sp>
      <p:sp>
        <p:nvSpPr>
          <p:cNvPr id="405" name="Google Shape;405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406" name="Google Shape;4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1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15496" t="0"/>
          <a:stretch/>
        </p:blipFill>
        <p:spPr>
          <a:xfrm>
            <a:off x="4419600" y="1905000"/>
            <a:ext cx="4308475" cy="382428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Cleaning for Your Next Group</a:t>
            </a:r>
            <a:endParaRPr/>
          </a:p>
        </p:txBody>
      </p:sp>
      <p:pic>
        <p:nvPicPr>
          <p:cNvPr id="415" name="Google Shape;415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438" y="1371600"/>
            <a:ext cx="5384800" cy="4038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16" name="Google Shape;41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 - Foster Training</a:t>
            </a:r>
            <a:endParaRPr/>
          </a:p>
        </p:txBody>
      </p:sp>
      <p:pic>
        <p:nvPicPr>
          <p:cNvPr id="417" name="Google Shape;41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FAQ’s</a:t>
            </a:r>
            <a:endParaRPr/>
          </a:p>
        </p:txBody>
      </p:sp>
      <p:sp>
        <p:nvSpPr>
          <p:cNvPr id="424" name="Google Shape;424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Volunteer Training</a:t>
            </a:r>
            <a:endParaRPr/>
          </a:p>
        </p:txBody>
      </p:sp>
      <p:pic>
        <p:nvPicPr>
          <p:cNvPr id="425" name="Google Shape;425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0525" r="9961" t="0"/>
          <a:stretch/>
        </p:blipFill>
        <p:spPr>
          <a:xfrm>
            <a:off x="2278063" y="1524000"/>
            <a:ext cx="473233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432" name="Google Shape;432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846" l="0" r="0" t="0"/>
          <a:stretch/>
        </p:blipFill>
        <p:spPr>
          <a:xfrm>
            <a:off x="1143000" y="1295400"/>
            <a:ext cx="6761163" cy="42608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33" name="Google Shape;433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434" name="Google Shape;43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Goes to Foster Care?</a:t>
            </a:r>
            <a:endParaRPr/>
          </a:p>
        </p:txBody>
      </p:sp>
      <p:pic>
        <p:nvPicPr>
          <p:cNvPr id="121" name="Google Shape;12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447800"/>
            <a:ext cx="3527425" cy="4191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22" name="Google Shape;122;p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133600"/>
            <a:ext cx="4038600" cy="30289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3" name="Google Shape;12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 Agreement</a:t>
            </a:r>
            <a:endParaRPr/>
          </a:p>
        </p:txBody>
      </p:sp>
      <p:sp>
        <p:nvSpPr>
          <p:cNvPr id="132" name="Google Shape;132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You will sign this every time you take a litter or a single kitten home with you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It is your responsibility to know what is expected of you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Compliance is a must</a:t>
            </a:r>
            <a:endParaRPr/>
          </a:p>
        </p:txBody>
      </p:sp>
      <p:sp>
        <p:nvSpPr>
          <p:cNvPr id="133" name="Google Shape;13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 Manual</a:t>
            </a:r>
            <a:endParaRPr/>
          </a:p>
        </p:txBody>
      </p:sp>
      <p:pic>
        <p:nvPicPr>
          <p:cNvPr id="142" name="Google Shape;14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219200"/>
            <a:ext cx="6146800" cy="452596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3" name="Google Shape;143;p6"/>
          <p:cNvSpPr txBox="1"/>
          <p:nvPr>
            <p:ph idx="11" type="ftr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>
            <p:ph type="title"/>
          </p:nvPr>
        </p:nvSpPr>
        <p:spPr>
          <a:xfrm>
            <a:off x="152400" y="-381000"/>
            <a:ext cx="8809038" cy="29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Thank You for Opening Your Heart and Your Home.</a:t>
            </a:r>
            <a:endParaRPr/>
          </a:p>
        </p:txBody>
      </p:sp>
      <p:sp>
        <p:nvSpPr>
          <p:cNvPr id="152" name="Google Shape;1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owner\Pictures\Cat Adoption Team Pictures\Foster kittens 2005\Laura Murphy's kittens Provolone and Cheddar.jpg" id="155" name="Google Shape;155;p7"/>
          <p:cNvPicPr preferRelativeResize="0"/>
          <p:nvPr/>
        </p:nvPicPr>
        <p:blipFill rotWithShape="1">
          <a:blip r:embed="rId5">
            <a:alphaModFix/>
          </a:blip>
          <a:srcRect b="12572" l="9514" r="9514" t="20438"/>
          <a:stretch/>
        </p:blipFill>
        <p:spPr>
          <a:xfrm>
            <a:off x="1982788" y="2514600"/>
            <a:ext cx="4935537" cy="3062288"/>
          </a:xfrm>
          <a:prstGeom prst="rect">
            <a:avLst/>
          </a:prstGeom>
          <a:noFill/>
          <a:ln cap="sq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Responsibilities</a:t>
            </a:r>
            <a:endParaRPr/>
          </a:p>
        </p:txBody>
      </p:sp>
      <p:sp>
        <p:nvSpPr>
          <p:cNvPr id="162" name="Google Shape;162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Inside at all times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Carrier when leaving the house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Doors and windows closed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Cat escape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Keep them separate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Mixing with your own pets</a:t>
            </a:r>
            <a:endParaRPr/>
          </a:p>
        </p:txBody>
      </p:sp>
      <p:sp>
        <p:nvSpPr>
          <p:cNvPr id="163" name="Google Shape;16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Mentors</a:t>
            </a:r>
            <a:endParaRPr/>
          </a:p>
        </p:txBody>
      </p:sp>
      <p:sp>
        <p:nvSpPr>
          <p:cNvPr id="172" name="Google Shape;172;p9"/>
          <p:cNvSpPr txBox="1"/>
          <p:nvPr>
            <p:ph idx="1" type="body"/>
          </p:nvPr>
        </p:nvSpPr>
        <p:spPr>
          <a:xfrm>
            <a:off x="457200" y="1371600"/>
            <a:ext cx="47244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Experienced foster parents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Call with any question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Will help with vaccinations and de-worming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Will help if kitten isn’t doing well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Support system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3" name="Google Shape;173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19438"/>
          <a:stretch/>
        </p:blipFill>
        <p:spPr>
          <a:xfrm>
            <a:off x="5257800" y="1447800"/>
            <a:ext cx="3352800" cy="40417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4" name="Google Shape;17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Fostering 4 Rock Stars - Foster Training</a:t>
            </a:r>
            <a:endParaRPr/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5943600"/>
            <a:ext cx="16970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6738" y="6019800"/>
            <a:ext cx="1592262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2012-05-20T00:53:54Z</dcterms:created>
  <dc:creator>Cat Adoption Team</dc:creator>
</cp:coreProperties>
</file>